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64" r:id="rId4"/>
    <p:sldId id="266" r:id="rId5"/>
    <p:sldId id="267" r:id="rId6"/>
    <p:sldId id="26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Werkbegeleiding: </a:t>
            </a:r>
            <a:br>
              <a:rPr lang="nl-NL" dirty="0"/>
            </a:br>
            <a:r>
              <a:rPr lang="nl-NL" dirty="0"/>
              <a:t>De kennismaking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27417" cy="38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1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nieuwe mensen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9995020" cy="5481182"/>
          </a:xfrm>
        </p:spPr>
        <p:txBody>
          <a:bodyPr>
            <a:normAutofit/>
          </a:bodyPr>
          <a:lstStyle/>
          <a:p>
            <a:r>
              <a:rPr lang="nl-NL" dirty="0"/>
              <a:t>Kennismaken met organisatie (gebouw, werkzaamheden, collega’s, cliënten)</a:t>
            </a:r>
          </a:p>
          <a:p>
            <a:r>
              <a:rPr lang="nl-NL" dirty="0"/>
              <a:t>Inwerken</a:t>
            </a:r>
          </a:p>
          <a:p>
            <a:r>
              <a:rPr lang="nl-NL" dirty="0"/>
              <a:t>Iemand leert deze weken:</a:t>
            </a:r>
          </a:p>
          <a:p>
            <a:pPr>
              <a:buFontTx/>
              <a:buChar char="-"/>
            </a:pPr>
            <a:r>
              <a:rPr lang="nl-NL" dirty="0"/>
              <a:t>Planning van evaluatie- en voortgangsgesprekken</a:t>
            </a:r>
          </a:p>
          <a:p>
            <a:pPr>
              <a:buFontTx/>
              <a:buChar char="-"/>
            </a:pPr>
            <a:r>
              <a:rPr lang="nl-NL" dirty="0"/>
              <a:t>Algemene regels van de organisatie</a:t>
            </a:r>
          </a:p>
          <a:p>
            <a:pPr>
              <a:buFontTx/>
              <a:buChar char="-"/>
            </a:pPr>
            <a:r>
              <a:rPr lang="nl-NL" dirty="0"/>
              <a:t>Namen van collega’s en cliënten</a:t>
            </a:r>
          </a:p>
          <a:p>
            <a:pPr>
              <a:buFontTx/>
              <a:buChar char="-"/>
            </a:pPr>
            <a:r>
              <a:rPr lang="nl-NL" dirty="0"/>
              <a:t>‘Dagritme van de afdeling’ en eigen werkzaamheden daarbinnen</a:t>
            </a:r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Bespreek: Hoe lang is de inwerkperiode voor een nieuwe collega, stagiaire of vrijwilliger bij jullie op het werk?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074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 bij kennismaking: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Wat moet je kennen en kunnen voordat je hier aan de slag kan gaan?</a:t>
            </a:r>
          </a:p>
          <a:p>
            <a:r>
              <a:rPr lang="nl-NL" dirty="0"/>
              <a:t>Wat wil je hier graag doen / leren? </a:t>
            </a:r>
          </a:p>
          <a:p>
            <a:r>
              <a:rPr lang="nl-NL" dirty="0"/>
              <a:t>Wat kun je van ons verwachten?</a:t>
            </a:r>
          </a:p>
          <a:p>
            <a:r>
              <a:rPr lang="nl-NL" dirty="0"/>
              <a:t>Wat kunnen we van jou verwachten?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Tijdens het gesprek houd je rekening met de situatie, het niveau en de behoeften van de nieuwe collega, stagiaire of vrijwilliger.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45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 geven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Vertel wat je gaat doen</a:t>
            </a:r>
          </a:p>
          <a:p>
            <a:r>
              <a:rPr lang="nl-NL" dirty="0"/>
              <a:t>Geef het doel van de activiteit aan</a:t>
            </a:r>
          </a:p>
          <a:p>
            <a:r>
              <a:rPr lang="nl-NL" dirty="0"/>
              <a:t>Verifieer evt. voorkennis</a:t>
            </a:r>
          </a:p>
          <a:p>
            <a:r>
              <a:rPr lang="nl-NL" dirty="0"/>
              <a:t>Wat doe je + waarom</a:t>
            </a:r>
          </a:p>
          <a:p>
            <a:r>
              <a:rPr lang="nl-NL" dirty="0"/>
              <a:t>Vraag na bij nieuwe collega, stagiaire of vrijwilliger wat hem/haar is opgevallen</a:t>
            </a:r>
          </a:p>
          <a:p>
            <a:r>
              <a:rPr lang="nl-NL" dirty="0"/>
              <a:t>Heeft hij/zij het goed begrepen?</a:t>
            </a:r>
          </a:p>
          <a:p>
            <a:r>
              <a:rPr lang="nl-NL" dirty="0"/>
              <a:t>Moedig aan om vragen te stellen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691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 in gesprek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Stimuleer collega, stagiaire en vrijwilliger tot nadenken (stel vragen)</a:t>
            </a:r>
          </a:p>
          <a:p>
            <a:r>
              <a:rPr lang="nl-NL" dirty="0"/>
              <a:t>Denkproces op gang brengen</a:t>
            </a:r>
          </a:p>
          <a:p>
            <a:r>
              <a:rPr lang="nl-NL" dirty="0"/>
              <a:t>Laat collega, stagiaire of vrijwilliger zelf vertellen hoe hij/zij een activiteit wil uitvoeren. Geef hierbij duidelijk aan wat wel en niet kan. </a:t>
            </a:r>
          </a:p>
        </p:txBody>
      </p:sp>
    </p:spTree>
    <p:extLst>
      <p:ext uri="{BB962C8B-B14F-4D97-AF65-F5344CB8AC3E}">
        <p14:creationId xmlns:p14="http://schemas.microsoft.com/office/powerpoint/2010/main" val="105241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en feedback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Leren door doen</a:t>
            </a:r>
          </a:p>
          <a:p>
            <a:r>
              <a:rPr lang="nl-NL" dirty="0"/>
              <a:t>Draai mee op werkvloer</a:t>
            </a:r>
          </a:p>
          <a:p>
            <a:r>
              <a:rPr lang="nl-NL" dirty="0"/>
              <a:t>Kies juiste plaats/tijd voor evaluatie (hoe gaat het nu?) en feedback (wat kan beter/anders?)</a:t>
            </a:r>
          </a:p>
        </p:txBody>
      </p:sp>
    </p:spTree>
    <p:extLst>
      <p:ext uri="{BB962C8B-B14F-4D97-AF65-F5344CB8AC3E}">
        <p14:creationId xmlns:p14="http://schemas.microsoft.com/office/powerpoint/2010/main" val="275506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Kennismaken met de cliënten/doelgroep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10060335" cy="5455057"/>
          </a:xfrm>
        </p:spPr>
        <p:txBody>
          <a:bodyPr>
            <a:normAutofit/>
          </a:bodyPr>
          <a:lstStyle/>
          <a:p>
            <a:r>
              <a:rPr lang="nl-NL" dirty="0"/>
              <a:t>Bij de introductie geef je informatie en praktische ondersteuning bij het omgaan met de specifieke doelgroep waarmee nieuwe collega’s, stagiaires en vrijwilligers nu gaan werken.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bespreekt: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Oorzaken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Kenmerken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Beperkingen cliënt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Behandelingen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Wat cliënt zelf kan doen</a:t>
            </a:r>
          </a:p>
        </p:txBody>
      </p:sp>
    </p:spTree>
    <p:extLst>
      <p:ext uri="{BB962C8B-B14F-4D97-AF65-F5344CB8AC3E}">
        <p14:creationId xmlns:p14="http://schemas.microsoft.com/office/powerpoint/2010/main" val="300151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Vooroordelen bespreken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Vooroordelen rond ziekte en beperking bespreken door: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Ontkrachten onterechte vooroordelen over aandoeningen/beperkingen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Stereotype beelden ontkrachten door realistische casussen te bespreken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Richt aandacht op herstel van aandoening </a:t>
            </a:r>
            <a:r>
              <a:rPr lang="nl-NL" u="sng" dirty="0"/>
              <a:t>indien mogelijk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Focus op leren leven met aandoening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Richten op (mentale) acceptatie van aandoening/beperking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Openheid stimuleren</a:t>
            </a:r>
          </a:p>
        </p:txBody>
      </p:sp>
    </p:spTree>
    <p:extLst>
      <p:ext uri="{BB962C8B-B14F-4D97-AF65-F5344CB8AC3E}">
        <p14:creationId xmlns:p14="http://schemas.microsoft.com/office/powerpoint/2010/main" val="129828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2132</TotalTime>
  <Words>373</Words>
  <Application>Microsoft Office PowerPoint</Application>
  <PresentationFormat>Breedbeeld</PresentationFormat>
  <Paragraphs>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Werkbegeleiding:  De kennismaking</vt:lpstr>
      <vt:lpstr>Introductie nieuwe mensen</vt:lpstr>
      <vt:lpstr>Gesprek bij kennismaking: </vt:lpstr>
      <vt:lpstr>Instructie geven  </vt:lpstr>
      <vt:lpstr>Samen in gesprek</vt:lpstr>
      <vt:lpstr>Opdrachten en feedback</vt:lpstr>
      <vt:lpstr>Kennismaken met de cliënten/doelgroep</vt:lpstr>
      <vt:lpstr>Vooroordelen bespreken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Lianne Beverdam</cp:lastModifiedBy>
  <cp:revision>16</cp:revision>
  <dcterms:created xsi:type="dcterms:W3CDTF">2019-06-04T11:49:50Z</dcterms:created>
  <dcterms:modified xsi:type="dcterms:W3CDTF">2022-05-27T12:40:16Z</dcterms:modified>
</cp:coreProperties>
</file>